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57" r:id="rId5"/>
    <p:sldId id="268" r:id="rId6"/>
    <p:sldId id="274" r:id="rId7"/>
    <p:sldId id="269" r:id="rId8"/>
    <p:sldId id="280" r:id="rId9"/>
    <p:sldId id="270" r:id="rId10"/>
    <p:sldId id="271" r:id="rId11"/>
    <p:sldId id="278" r:id="rId12"/>
    <p:sldId id="275" r:id="rId13"/>
    <p:sldId id="279" r:id="rId14"/>
    <p:sldId id="277" r:id="rId15"/>
    <p:sldId id="273" r:id="rId1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2" d="100"/>
          <a:sy n="72" d="100"/>
        </p:scale>
        <p:origin x="660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10/6/2016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10/6/2016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10/6/2016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10/6/2016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dsu1.azurewebsites.net/index.php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812" y="76200"/>
            <a:ext cx="8735325" cy="2000251"/>
          </a:xfrm>
        </p:spPr>
        <p:txBody>
          <a:bodyPr/>
          <a:lstStyle/>
          <a:p>
            <a:r>
              <a:rPr lang="en-US" dirty="0"/>
              <a:t>Student Union Application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4212" y="4495800"/>
            <a:ext cx="8735325" cy="1752600"/>
          </a:xfrm>
        </p:spPr>
        <p:txBody>
          <a:bodyPr/>
          <a:lstStyle/>
          <a:p>
            <a:r>
              <a:rPr lang="en-US" dirty="0"/>
              <a:t>Team : UIX</a:t>
            </a:r>
          </a:p>
          <a:p>
            <a:r>
              <a:rPr lang="en-AU" dirty="0"/>
              <a:t>Mohit Rangholiya(215410048)</a:t>
            </a:r>
          </a:p>
          <a:p>
            <a:r>
              <a:rPr lang="en-AU" dirty="0"/>
              <a:t>Adekola Oluwatade Job(215383256)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3" y="304800"/>
            <a:ext cx="10360501" cy="1223963"/>
          </a:xfrm>
        </p:spPr>
        <p:txBody>
          <a:bodyPr anchor="t"/>
          <a:lstStyle/>
          <a:p>
            <a:r>
              <a:rPr lang="en-US" dirty="0"/>
              <a:t>Performance Testing Cont’d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AU" dirty="0"/>
              <a:t>The chart shows the total number of successful transactions, number of stops and gives an overview of the summary of the </a:t>
            </a:r>
            <a:r>
              <a:rPr lang="en-AU"/>
              <a:t>test performed.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012" y="2895600"/>
            <a:ext cx="9504762" cy="37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80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Testing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hlinkClick r:id="rId2"/>
              </a:rPr>
              <a:t>http://dsu1.azurewebsites.net/index.php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2105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98812" y="2438400"/>
            <a:ext cx="531209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9244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Objective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develop a fully responsive and functional web application named student union application using cloud services. </a:t>
            </a:r>
          </a:p>
          <a:p>
            <a:pPr lvl="1"/>
            <a:r>
              <a:rPr lang="en-US" dirty="0"/>
              <a:t>Student Union is a Web application which will be mobile friendly and compatible with all the devices.</a:t>
            </a:r>
          </a:p>
          <a:p>
            <a:pPr lvl="1"/>
            <a:r>
              <a:rPr lang="en-US" dirty="0"/>
              <a:t>Students can join the Union by registering student details</a:t>
            </a:r>
          </a:p>
          <a:p>
            <a:pPr lvl="1"/>
            <a:r>
              <a:rPr lang="en-US" dirty="0"/>
              <a:t>Member students can have different promotions/discounts from collaborated companies.</a:t>
            </a:r>
          </a:p>
          <a:p>
            <a:pPr lvl="1"/>
            <a:r>
              <a:rPr lang="en-US" dirty="0"/>
              <a:t>Various Events can be registered with limited number of participants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S/W &amp; H/W Specifications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8883" y="2122785"/>
            <a:ext cx="4875529" cy="4009424"/>
          </a:xfrm>
        </p:spPr>
        <p:txBody>
          <a:bodyPr>
            <a:normAutofit/>
          </a:bodyPr>
          <a:lstStyle/>
          <a:p>
            <a:r>
              <a:rPr lang="en-US" b="1" dirty="0"/>
              <a:t>Designing Tools &amp; Technologies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- HTML5, CSS, JS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- Sublime Text3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- Testing Emulators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- Different Web-Browsers</a:t>
            </a:r>
          </a:p>
          <a:p>
            <a:pPr marL="0" indent="0" algn="just">
              <a:buNone/>
            </a:pPr>
            <a:r>
              <a:rPr lang="en-US" dirty="0"/>
              <a:t>    </a:t>
            </a:r>
          </a:p>
        </p:txBody>
      </p:sp>
      <p:sp>
        <p:nvSpPr>
          <p:cNvPr id="6" name="Content Placeholder 13"/>
          <p:cNvSpPr txBox="1">
            <a:spLocks/>
          </p:cNvSpPr>
          <p:nvPr/>
        </p:nvSpPr>
        <p:spPr>
          <a:xfrm>
            <a:off x="6246812" y="2122785"/>
            <a:ext cx="4875529" cy="4009424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/>
              <a:t>Implementation Tools &amp; Technologies</a:t>
            </a:r>
          </a:p>
          <a:p>
            <a:pPr marL="0" indent="0" algn="just">
              <a:lnSpc>
                <a:spcPct val="100000"/>
              </a:lnSpc>
              <a:buFont typeface="Arial" pitchFamily="34" charset="0"/>
              <a:buNone/>
            </a:pPr>
            <a:r>
              <a:rPr lang="en-US" dirty="0"/>
              <a:t>       - PHP, JSON, MySQL</a:t>
            </a:r>
          </a:p>
          <a:p>
            <a:pPr marL="0" indent="0" algn="just">
              <a:lnSpc>
                <a:spcPct val="100000"/>
              </a:lnSpc>
              <a:buFont typeface="Arial" pitchFamily="34" charset="0"/>
              <a:buNone/>
            </a:pPr>
            <a:r>
              <a:rPr lang="en-US" dirty="0"/>
              <a:t>       - FileZilla v3.21.1</a:t>
            </a:r>
          </a:p>
          <a:p>
            <a:pPr marL="0" indent="0" algn="just">
              <a:lnSpc>
                <a:spcPct val="100000"/>
              </a:lnSpc>
              <a:buFont typeface="Arial" pitchFamily="34" charset="0"/>
              <a:buNone/>
            </a:pPr>
            <a:r>
              <a:rPr lang="en-US" dirty="0"/>
              <a:t>       - Navicat for MySQL v11.2.11</a:t>
            </a:r>
          </a:p>
          <a:p>
            <a:pPr marL="0" indent="0" algn="just">
              <a:lnSpc>
                <a:spcPct val="100000"/>
              </a:lnSpc>
              <a:buFont typeface="Arial" pitchFamily="34" charset="0"/>
              <a:buNone/>
            </a:pPr>
            <a:r>
              <a:rPr lang="en-US" dirty="0"/>
              <a:t>       - HP-LoadRunner v12.53.0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9141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95161" y="152400"/>
            <a:ext cx="10360501" cy="1223963"/>
          </a:xfrm>
        </p:spPr>
        <p:txBody>
          <a:bodyPr anchor="ctr"/>
          <a:lstStyle/>
          <a:p>
            <a:r>
              <a:rPr lang="en-US" dirty="0"/>
              <a:t>Design</a:t>
            </a:r>
          </a:p>
        </p:txBody>
      </p:sp>
      <p:pic>
        <p:nvPicPr>
          <p:cNvPr id="4" name="Video_2016-08-26_10574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012" y="1295400"/>
            <a:ext cx="10972800" cy="5334000"/>
          </a:xfrm>
        </p:spPr>
      </p:pic>
    </p:spTree>
    <p:extLst>
      <p:ext uri="{BB962C8B-B14F-4D97-AF65-F5344CB8AC3E}">
        <p14:creationId xmlns:p14="http://schemas.microsoft.com/office/powerpoint/2010/main" val="333499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95161" y="152400"/>
            <a:ext cx="10360501" cy="1223963"/>
          </a:xfrm>
        </p:spPr>
        <p:txBody>
          <a:bodyPr anchor="ctr"/>
          <a:lstStyle/>
          <a:p>
            <a:r>
              <a:rPr lang="en-US" dirty="0"/>
              <a:t>Design</a:t>
            </a: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1295233" y="1143105"/>
            <a:ext cx="10703973" cy="5328388"/>
            <a:chOff x="-4923" y="559"/>
            <a:chExt cx="21905" cy="10907"/>
          </a:xfrm>
        </p:grpSpPr>
        <p:pic>
          <p:nvPicPr>
            <p:cNvPr id="6" name="Picture 5" descr="C:\Users\Admin\AppData\Local\Microsoft\Windows\INetCache\Content.Word\ipadair_device.bmp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76" y="559"/>
              <a:ext cx="7406" cy="109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6" descr="C:\Users\Admin\AppData\Local\Microsoft\Windows\INetCache\Content.Word\samsung_small.bmp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923" y="3005"/>
              <a:ext cx="3420" cy="60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7" descr="C:\Users\Admin\AppData\Local\Microsoft\Windows\INetCache\Content.Word\nokia.bmp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897" y="1677"/>
              <a:ext cx="4781" cy="86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8" descr="C:\Users\Admin\AppData\Local\Microsoft\Windows\INetCache\Content.Word\iphone6plus_ddevice.bmp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2" y="1677"/>
              <a:ext cx="4276" cy="86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033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080189" y="71437"/>
            <a:ext cx="10881623" cy="1223963"/>
          </a:xfrm>
        </p:spPr>
        <p:txBody>
          <a:bodyPr anchor="ctr"/>
          <a:lstStyle/>
          <a:p>
            <a:r>
              <a:rPr lang="en-US" dirty="0"/>
              <a:t>Implementation</a:t>
            </a:r>
          </a:p>
        </p:txBody>
      </p:sp>
      <p:pic>
        <p:nvPicPr>
          <p:cNvPr id="4" name="azu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5212" y="1295400"/>
            <a:ext cx="108966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6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Performance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HP LoadRunner Controller showing a 3000 Virtual user to be loaded on the web 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3" y="2590800"/>
            <a:ext cx="10360501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8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1" y="270653"/>
            <a:ext cx="10360501" cy="1223963"/>
          </a:xfrm>
        </p:spPr>
        <p:txBody>
          <a:bodyPr anchor="t"/>
          <a:lstStyle/>
          <a:p>
            <a:r>
              <a:rPr lang="en-US" dirty="0"/>
              <a:t>Performance Testing Cont’d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00728" y="1295400"/>
            <a:ext cx="10360501" cy="4462272"/>
          </a:xfrm>
        </p:spPr>
        <p:txBody>
          <a:bodyPr/>
          <a:lstStyle/>
          <a:p>
            <a:r>
              <a:rPr lang="en-GB" dirty="0"/>
              <a:t>Throughput showing the </a:t>
            </a:r>
            <a:r>
              <a:rPr lang="en-AU" dirty="0"/>
              <a:t>amount of load the web application under test can take at any given time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Content Placeholder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1" y="2175936"/>
            <a:ext cx="10360501" cy="468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2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Performance Testing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graph representing the number of virtual user, the time taken to complete transactions before increasing the load on the app.</a:t>
            </a:r>
            <a:endParaRPr lang="en-GB" dirty="0"/>
          </a:p>
        </p:txBody>
      </p:sp>
      <p:pic>
        <p:nvPicPr>
          <p:cNvPr id="5" name="Content Placeholder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609" y="2514600"/>
            <a:ext cx="9819048" cy="3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213</TotalTime>
  <Words>232</Words>
  <Application>Microsoft Office PowerPoint</Application>
  <PresentationFormat>Custom</PresentationFormat>
  <Paragraphs>39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Tech 16x9</vt:lpstr>
      <vt:lpstr>Student Union Application</vt:lpstr>
      <vt:lpstr>Objective</vt:lpstr>
      <vt:lpstr>S/W &amp; H/W Specifications</vt:lpstr>
      <vt:lpstr>Design</vt:lpstr>
      <vt:lpstr>Design</vt:lpstr>
      <vt:lpstr>Implementation</vt:lpstr>
      <vt:lpstr>Performance Testing</vt:lpstr>
      <vt:lpstr>Performance Testing Cont’d</vt:lpstr>
      <vt:lpstr>Performance Testing Cont’d</vt:lpstr>
      <vt:lpstr>Performance Testing Cont’d</vt:lpstr>
      <vt:lpstr>Testing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Union Application</dc:title>
  <dc:creator>mohit rangholiya</dc:creator>
  <cp:lastModifiedBy>OluwaTade</cp:lastModifiedBy>
  <cp:revision>40</cp:revision>
  <dcterms:created xsi:type="dcterms:W3CDTF">2016-10-06T05:57:42Z</dcterms:created>
  <dcterms:modified xsi:type="dcterms:W3CDTF">2016-10-06T11:14:41Z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